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aper2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68163" cy="6858000"/>
          </a:xfrm>
          <a:prstGeom prst="rect">
            <a:avLst/>
          </a:prstGeom>
        </p:spPr>
      </p:pic>
      <p:pic>
        <p:nvPicPr>
          <p:cNvPr id="7" name="Рисунок 6" descr="paper2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19672" y="0"/>
            <a:ext cx="1668163" cy="6858000"/>
          </a:xfrm>
          <a:prstGeom prst="rect">
            <a:avLst/>
          </a:prstGeom>
        </p:spPr>
      </p:pic>
      <p:pic>
        <p:nvPicPr>
          <p:cNvPr id="9" name="Рисунок 8" descr="paper2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275856" y="0"/>
            <a:ext cx="1668163" cy="6858000"/>
          </a:xfrm>
          <a:prstGeom prst="rect">
            <a:avLst/>
          </a:prstGeom>
        </p:spPr>
      </p:pic>
      <p:pic>
        <p:nvPicPr>
          <p:cNvPr id="10" name="Рисунок 9" descr="paper2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932040" y="0"/>
            <a:ext cx="1668163" cy="6858000"/>
          </a:xfrm>
          <a:prstGeom prst="rect">
            <a:avLst/>
          </a:prstGeom>
        </p:spPr>
      </p:pic>
      <p:pic>
        <p:nvPicPr>
          <p:cNvPr id="11" name="Рисунок 10" descr="paper2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88224" y="0"/>
            <a:ext cx="1668163" cy="6858000"/>
          </a:xfrm>
          <a:prstGeom prst="rect">
            <a:avLst/>
          </a:prstGeom>
        </p:spPr>
      </p:pic>
      <p:pic>
        <p:nvPicPr>
          <p:cNvPr id="12" name="Рисунок 11" descr="paper22.jpg"/>
          <p:cNvPicPr>
            <a:picLocks noChangeAspect="1"/>
          </p:cNvPicPr>
          <p:nvPr userDrawn="1"/>
        </p:nvPicPr>
        <p:blipFill>
          <a:blip r:embed="rId4" cstate="print"/>
          <a:srcRect r="37440"/>
          <a:stretch>
            <a:fillRect/>
          </a:stretch>
        </p:blipFill>
        <p:spPr>
          <a:xfrm>
            <a:off x="8100392" y="0"/>
            <a:ext cx="1043608" cy="6858000"/>
          </a:xfrm>
          <a:prstGeom prst="rect">
            <a:avLst/>
          </a:prstGeom>
        </p:spPr>
      </p:pic>
      <p:pic>
        <p:nvPicPr>
          <p:cNvPr id="14" name="Рисунок 13" descr="14358e5cf301.jp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589240"/>
            <a:ext cx="1383229" cy="1096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3DD12-E857-4224-8A36-65A11563AF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64411">
            <a:off x="685800" y="1700809"/>
            <a:ext cx="7772400" cy="3816425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solidFill>
                  <a:schemeClr val="accent2">
                    <a:lumMod val="75000"/>
                  </a:schemeClr>
                </a:solidFill>
                <a:latin typeface="a_Presentum" pitchFamily="82" charset="-52"/>
              </a:rPr>
              <a:t>История библиотеки</a:t>
            </a:r>
            <a:endParaRPr lang="ru-RU" sz="8000" i="1" dirty="0">
              <a:solidFill>
                <a:schemeClr val="accent2">
                  <a:lumMod val="75000"/>
                </a:schemeClr>
              </a:solidFill>
              <a:latin typeface="a_Presentum" pitchFamily="82" charset="-5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8424936" cy="523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29 декабря 1999года, в канун Нового года, в Сизябске случился страшный пожар. Сгорел Дом Культуры, а вместе с ним и библиотека. Село осталось без очага культуры. </a:t>
            </a:r>
            <a:r>
              <a:rPr lang="ru-RU" sz="2800" b="1" dirty="0" smtClean="0"/>
              <a:t>Пожар уничтожил около 11 тысяч книг и журналов. </a:t>
            </a:r>
            <a:r>
              <a:rPr lang="ru-RU" sz="2800" dirty="0" smtClean="0"/>
              <a:t>Но никто не остался в стороне от беды. Односельчане, выходцы из села, живущие в городах и просто жители других сёл и деревень района пришли на помощь работникам библиотеки. Книги для села собирали всем миром. </a:t>
            </a:r>
            <a:r>
              <a:rPr lang="ru-RU" sz="2800" b="1" dirty="0" smtClean="0"/>
              <a:t>В результате было собрано более 7 тысяч книг 3 тысяч журналов. Через два месяца после пожара библиотека открыла свои двери для читателей.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1"/>
            <a:ext cx="878497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980729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Разместили библиотеку в здании бывшего магазина «</a:t>
            </a:r>
            <a:r>
              <a:rPr lang="ru-RU" sz="2800" b="1" dirty="0" err="1" smtClean="0"/>
              <a:t>Хозтовары</a:t>
            </a:r>
            <a:r>
              <a:rPr lang="ru-RU" sz="2800" b="1" dirty="0" smtClean="0"/>
              <a:t>».</a:t>
            </a:r>
            <a:endParaRPr lang="ru-RU" sz="28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8424936" cy="54006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4128" y="1412776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2006 году библиотека переехала на новое место. </a:t>
            </a:r>
            <a:endParaRPr lang="ru-RU" b="1" dirty="0"/>
          </a:p>
        </p:txBody>
      </p:sp>
      <p:pic>
        <p:nvPicPr>
          <p:cNvPr id="3" name="Рисунок 2" descr="Рисунок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5400600" cy="365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zIGxNUFuH8.jpg"/>
          <p:cNvPicPr>
            <a:picLocks noChangeAspect="1"/>
          </p:cNvPicPr>
          <p:nvPr/>
        </p:nvPicPr>
        <p:blipFill>
          <a:blip r:embed="rId3" cstate="print"/>
          <a:srcRect b="18759"/>
          <a:stretch>
            <a:fillRect/>
          </a:stretch>
        </p:blipFill>
        <p:spPr>
          <a:xfrm>
            <a:off x="5004048" y="3761656"/>
            <a:ext cx="413995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4549677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Теперь она располагается в бывшем частном доме, где была школа, а затем учительский дом. Весь второй этаж теперь занимает библиотека. </a:t>
            </a:r>
            <a:endParaRPr lang="ru-RU" sz="24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6712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Библиотека - это место, где не только выдаются книги, но и проводятся различные интересные мероприятия, выставки, вечера, посвящённые писателям и поэтам, различные встречи и акции.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Рисунок 3" descr="Фото 03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03060">
            <a:off x="437223" y="3176783"/>
            <a:ext cx="4063607" cy="345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ото 0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5990">
            <a:off x="4885617" y="3103582"/>
            <a:ext cx="4134583" cy="361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0381.jpg"/>
          <p:cNvPicPr>
            <a:picLocks noChangeAspect="1"/>
          </p:cNvPicPr>
          <p:nvPr/>
        </p:nvPicPr>
        <p:blipFill>
          <a:blip r:embed="rId2" cstate="print"/>
          <a:srcRect l="4879" t="6522" r="5680" b="19565"/>
          <a:stretch>
            <a:fillRect/>
          </a:stretch>
        </p:blipFill>
        <p:spPr>
          <a:xfrm rot="21371798">
            <a:off x="86075" y="1118622"/>
            <a:ext cx="424847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IMG3700.JPG"/>
          <p:cNvPicPr>
            <a:picLocks noChangeAspect="1"/>
          </p:cNvPicPr>
          <p:nvPr/>
        </p:nvPicPr>
        <p:blipFill>
          <a:blip r:embed="rId3" cstate="print"/>
          <a:srcRect b="4762"/>
          <a:stretch>
            <a:fillRect/>
          </a:stretch>
        </p:blipFill>
        <p:spPr>
          <a:xfrm>
            <a:off x="2339752" y="3833664"/>
            <a:ext cx="410445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ото 03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8592">
            <a:off x="4996373" y="1069402"/>
            <a:ext cx="391209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 03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545632"/>
            <a:ext cx="288032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Фото0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5384">
            <a:off x="5258302" y="969508"/>
            <a:ext cx="3423543" cy="2606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ото05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41247">
            <a:off x="306207" y="986350"/>
            <a:ext cx="34198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7307835.JPG"/>
          <p:cNvPicPr>
            <a:picLocks noChangeAspect="1"/>
          </p:cNvPicPr>
          <p:nvPr/>
        </p:nvPicPr>
        <p:blipFill>
          <a:blip r:embed="rId2" cstate="print"/>
          <a:srcRect l="6522" r="8696"/>
          <a:stretch>
            <a:fillRect/>
          </a:stretch>
        </p:blipFill>
        <p:spPr>
          <a:xfrm rot="21359933">
            <a:off x="757518" y="2282097"/>
            <a:ext cx="3114444" cy="3052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Рисунок (11) - Копия.jpg"/>
          <p:cNvPicPr>
            <a:picLocks noChangeAspect="1"/>
          </p:cNvPicPr>
          <p:nvPr/>
        </p:nvPicPr>
        <p:blipFill>
          <a:blip r:embed="rId3" cstate="print"/>
          <a:srcRect t="6977" b="6977"/>
          <a:stretch>
            <a:fillRect/>
          </a:stretch>
        </p:blipFill>
        <p:spPr>
          <a:xfrm rot="292574">
            <a:off x="5119786" y="2266383"/>
            <a:ext cx="3131561" cy="3181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980729"/>
            <a:ext cx="8640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/>
              <a:t>В Сизябской библиотеке вас всегда рады видеть, а так же ответить на ваши вопросы и помочь в выборе нужной литературы, посоветовать интересную книжку или журнал</a:t>
            </a:r>
            <a:endParaRPr lang="ru-RU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301209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Чупрова Вероника Васильевна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5373217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Чупрова Татьяна Викторовна</a:t>
            </a:r>
            <a:endParaRPr lang="ru-RU" sz="28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79543">
            <a:off x="179512" y="2060849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a_Presentum" pitchFamily="82" charset="-52"/>
              </a:rPr>
              <a:t>Спасибо </a:t>
            </a:r>
          </a:p>
          <a:p>
            <a:pPr algn="ctr"/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a_Presentum" pitchFamily="82" charset="-52"/>
              </a:rPr>
              <a:t>за внимание!</a:t>
            </a:r>
            <a:endParaRPr lang="ru-RU" sz="8000" dirty="0">
              <a:solidFill>
                <a:schemeClr val="accent2">
                  <a:lumMod val="75000"/>
                </a:schemeClr>
              </a:solidFill>
              <a:latin typeface="a_Presentum" pitchFamily="82" charset="-5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588" y="1074511"/>
            <a:ext cx="7416824" cy="47089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000" dirty="0" smtClean="0">
                <a:latin typeface="+mj-lt"/>
              </a:rPr>
              <a:t>История библиотеки в селе Сизябск берёт своё начало с 1921 года. В селе была изба-читальня, которая являлась центром культуры того времени. В ней собирались чтобы посидеть, отдохнуть, поговорить после трудового дня, трудовой недели. Там же устраивали небольшие концерты, собрания, громкие читки газет. Изба-читальня – это предок Дома Культуры и библиотеки. </a:t>
            </a:r>
            <a:endParaRPr lang="ru-RU" sz="3000" dirty="0">
              <a:latin typeface="+mj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6875">
            <a:off x="5239586" y="568794"/>
            <a:ext cx="3810417" cy="529360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179512" y="908721"/>
            <a:ext cx="540060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В 1927 – 1928 годах избачом был </a:t>
            </a:r>
            <a:r>
              <a:rPr lang="ru-RU" sz="2400" b="1" dirty="0" smtClean="0"/>
              <a:t>Симаков Иван Николаевич </a:t>
            </a:r>
            <a:r>
              <a:rPr lang="ru-RU" sz="2200" b="1" dirty="0" smtClean="0"/>
              <a:t>(Сим Вань). Родился 12 апреля 1906 года в с. Лозым Усть – Сысольского уезда Вологодской губернии в бедной крестьянской семье. По окончании начальной школы выучился на сапожника. С 1924 по 1926 год учился в Коми областной партшколе, после окончания которой начал трудовую деятельность в Сизябске. При нём культурная жизнь села заметно оживилась. Являясь поэтом-сатириком, писал фельетоны, пародии, эпиграммы для исполнения на концертах и для постановок. Замечательно играл на гармошке. Погиб во время Вов                                       15 октября 1943 года.</a:t>
            </a:r>
            <a:endParaRPr lang="ru-RU" sz="22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9"/>
            <a:ext cx="84969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30-40 годы в библиотеке проработали: </a:t>
            </a:r>
          </a:p>
          <a:p>
            <a:r>
              <a:rPr lang="ru-RU" sz="2800" b="1" dirty="0" smtClean="0"/>
              <a:t>Чупров Тимофей Васильевич </a:t>
            </a:r>
            <a:r>
              <a:rPr lang="ru-RU" sz="2800" dirty="0" smtClean="0"/>
              <a:t>– в 1942 году призван на фронт. Гвардии лейтенант, командир взвода, служил в 112 гвардейском механизированном полку. Погиб 4 февраля 1943 года;</a:t>
            </a:r>
          </a:p>
          <a:p>
            <a:r>
              <a:rPr lang="ru-RU" sz="2800" b="1" dirty="0" smtClean="0"/>
              <a:t>Артеев Митрофан Филатович </a:t>
            </a:r>
            <a:r>
              <a:rPr lang="ru-RU" sz="2800" dirty="0" smtClean="0"/>
              <a:t>– призван на фронт в 1941 году. Рядовой, служил в 164 артиллерийском полку, умер от ран 4 мая 1942 года;</a:t>
            </a:r>
          </a:p>
          <a:p>
            <a:r>
              <a:rPr lang="ru-RU" sz="2800" b="1" dirty="0" smtClean="0"/>
              <a:t>Терентьев Виктор Петрович </a:t>
            </a:r>
            <a:r>
              <a:rPr lang="ru-RU" sz="2800" dirty="0" smtClean="0"/>
              <a:t>– приёмный сын учителя Терентьева Петра Фадеевича (директор Сизябской школы в 1939-1940 годах);</a:t>
            </a:r>
          </a:p>
          <a:p>
            <a:r>
              <a:rPr lang="ru-RU" sz="2800" b="1" dirty="0" smtClean="0"/>
              <a:t>Филиппова Ольга Филипьевна </a:t>
            </a:r>
            <a:r>
              <a:rPr lang="ru-RU" sz="2800" dirty="0" smtClean="0"/>
              <a:t>– работала                                          в тундре в «Красном чуме».</a:t>
            </a:r>
            <a:endParaRPr lang="ru-RU" sz="2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6136" y="980728"/>
            <a:ext cx="3347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С1952 – 1956гг. и 1959 – 1961гг. библиотекарем была </a:t>
            </a:r>
            <a:r>
              <a:rPr lang="ru-RU" sz="2800" b="1" dirty="0" smtClean="0"/>
              <a:t>Терентьева Елизавета Меркурьевна. </a:t>
            </a:r>
            <a:r>
              <a:rPr lang="ru-RU" sz="2800" dirty="0" smtClean="0"/>
              <a:t>В последствии являлась активным читателем библиотеки со стажем 56 лет.  </a:t>
            </a:r>
            <a:endParaRPr lang="ru-RU" sz="2800" dirty="0"/>
          </a:p>
        </p:txBody>
      </p:sp>
      <p:pic>
        <p:nvPicPr>
          <p:cNvPr id="3" name="Рисунок 2" descr="Рисунок (2).jpg"/>
          <p:cNvPicPr>
            <a:picLocks noChangeAspect="1"/>
          </p:cNvPicPr>
          <p:nvPr/>
        </p:nvPicPr>
        <p:blipFill>
          <a:blip r:embed="rId2" cstate="print"/>
          <a:srcRect l="23697" t="31287" r="20311"/>
          <a:stretch>
            <a:fillRect/>
          </a:stretch>
        </p:blipFill>
        <p:spPr>
          <a:xfrm rot="21439778">
            <a:off x="126547" y="1267695"/>
            <a:ext cx="5891103" cy="527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64792">
            <a:off x="395536" y="2276872"/>
            <a:ext cx="345638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67544" y="980728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середине 50-х годов небольшой период библиотекарем проработала </a:t>
            </a:r>
            <a:r>
              <a:rPr lang="ru-RU" sz="2400" b="1" dirty="0" smtClean="0"/>
              <a:t>Рочева Елена Прокопьевна</a:t>
            </a:r>
            <a:r>
              <a:rPr lang="ru-RU" sz="2400" dirty="0" smtClean="0"/>
              <a:t>, которая в последствии уехала в Инту. </a:t>
            </a:r>
          </a:p>
          <a:p>
            <a:r>
              <a:rPr lang="ru-RU" sz="2400" dirty="0" smtClean="0"/>
              <a:t>                                                      В 1961 году в Сизябской сельской                                            </a:t>
            </a:r>
          </a:p>
          <a:p>
            <a:r>
              <a:rPr lang="ru-RU" sz="2400" dirty="0" smtClean="0"/>
              <a:t>                                                   библиотеке начала свою трудовую </a:t>
            </a:r>
          </a:p>
          <a:p>
            <a:r>
              <a:rPr lang="ru-RU" sz="2400" dirty="0" smtClean="0"/>
              <a:t>                                                   деятельность </a:t>
            </a:r>
            <a:r>
              <a:rPr lang="ru-RU" sz="2400" b="1" dirty="0" smtClean="0"/>
              <a:t>Семяшкина Лариса </a:t>
            </a:r>
          </a:p>
          <a:p>
            <a:r>
              <a:rPr lang="ru-RU" sz="2400" b="1" dirty="0" smtClean="0"/>
              <a:t>                                                   Ивановна</a:t>
            </a:r>
            <a:r>
              <a:rPr lang="ru-RU" sz="2400" dirty="0" smtClean="0"/>
              <a:t>, которая родом из                                     </a:t>
            </a:r>
          </a:p>
          <a:p>
            <a:r>
              <a:rPr lang="ru-RU" sz="2400" dirty="0" smtClean="0"/>
              <a:t>                                                   Усть-Куломского района. Так </a:t>
            </a:r>
          </a:p>
          <a:p>
            <a:r>
              <a:rPr lang="ru-RU" sz="2400" dirty="0" smtClean="0"/>
              <a:t>                                                   сложилась жизнь, что она </a:t>
            </a:r>
          </a:p>
          <a:p>
            <a:r>
              <a:rPr lang="ru-RU" sz="2400" dirty="0" smtClean="0"/>
              <a:t>                                                   переехала в Щельяюр, затем в </a:t>
            </a:r>
          </a:p>
          <a:p>
            <a:r>
              <a:rPr lang="ru-RU" sz="2400" dirty="0" smtClean="0"/>
              <a:t>                                                   Ижму. В библиотечной системе </a:t>
            </a:r>
          </a:p>
          <a:p>
            <a:r>
              <a:rPr lang="ru-RU" sz="2400" dirty="0" smtClean="0"/>
              <a:t>                                                   проработала более 30 лет. В 1959 </a:t>
            </a:r>
          </a:p>
          <a:p>
            <a:r>
              <a:rPr lang="ru-RU" sz="2400" dirty="0" smtClean="0"/>
              <a:t>                                                   году ей присвоено звание </a:t>
            </a:r>
          </a:p>
          <a:p>
            <a:r>
              <a:rPr lang="ru-RU" sz="2400" dirty="0" smtClean="0"/>
              <a:t>                                                   «Лучший библиотекарь     </a:t>
            </a:r>
          </a:p>
          <a:p>
            <a:r>
              <a:rPr lang="ru-RU" sz="2400" dirty="0" smtClean="0"/>
              <a:t>                                                    республики».</a:t>
            </a:r>
            <a:endParaRPr lang="ru-RU" sz="2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348880"/>
            <a:ext cx="579613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79512" y="908721"/>
            <a:ext cx="79928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В 1961 году в селе открывает двери новый клуб на 200 мест. Организатор строительства Чупров Тимофей Семёнович – участник войны. В дальнейшем он 25 лет являлся его руководителем. Клуб строили сами жители села после работы и в выходные дни.                                                                                              Место выбрали живописное,                                                                                              на одном из самых высоких                                                                                                     холмов. Посмотришь                                                                                                                в одну сторону – река,                                                                                                           поля и леса, уходящие                                                                                                   в даль, а с другой                                                                                                                             стороны всё село как на                                                                                                                   ладошке. Здание клуба                                                                                                                   большое, в два этажа.                                                                                                           На втором этаже находится                                                                        библиотека.  </a:t>
            </a:r>
            <a:endParaRPr lang="ru-RU" sz="22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976" y="908720"/>
            <a:ext cx="44644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 новой библиотеке в 1962 году начинает свою работу </a:t>
            </a:r>
            <a:r>
              <a:rPr lang="ru-RU" sz="3200" b="1" dirty="0" smtClean="0"/>
              <a:t>Чупрова Клара Пахомовна</a:t>
            </a:r>
            <a:r>
              <a:rPr lang="ru-RU" sz="3200" dirty="0" smtClean="0"/>
              <a:t>, которая проработала там 27 лет.                                       За период её работы читателей библиотеки насчитывалось                           528 человек.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" name="Рисунок 2" descr="Рисунок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3128">
            <a:off x="179647" y="896291"/>
            <a:ext cx="4255452" cy="5833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08721"/>
            <a:ext cx="2103687" cy="278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Рисунок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7616" y="3645024"/>
            <a:ext cx="3456384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980728"/>
            <a:ext cx="8712968" cy="588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                             Чупрова Ирина Кирилловна </a:t>
            </a:r>
            <a:r>
              <a:rPr lang="ru-RU" sz="2800" dirty="0" smtClean="0"/>
              <a:t>– работала       </a:t>
            </a:r>
          </a:p>
          <a:p>
            <a:pPr algn="ctr"/>
            <a:r>
              <a:rPr lang="ru-RU" sz="2800" dirty="0" smtClean="0"/>
              <a:t>                        библиотекарем в 1990 – 1991 гг. </a:t>
            </a:r>
          </a:p>
          <a:p>
            <a:pPr algn="ctr"/>
            <a:r>
              <a:rPr lang="ru-RU" sz="2800" b="1" dirty="0" smtClean="0"/>
              <a:t>                            </a:t>
            </a:r>
          </a:p>
          <a:p>
            <a:r>
              <a:rPr lang="ru-RU" sz="2800" b="1" dirty="0" smtClean="0"/>
              <a:t>                                          Канева Клавдия Егоровна </a:t>
            </a:r>
            <a:r>
              <a:rPr lang="ru-RU" sz="2800" dirty="0" smtClean="0"/>
              <a:t>– свою </a:t>
            </a:r>
          </a:p>
          <a:p>
            <a:r>
              <a:rPr lang="ru-RU" sz="2800" dirty="0" smtClean="0"/>
              <a:t>                                           трудовую деятельность начала в   </a:t>
            </a:r>
          </a:p>
          <a:p>
            <a:r>
              <a:rPr lang="ru-RU" sz="2800" dirty="0" smtClean="0"/>
              <a:t>                                Няшабожской библиотеке в 1977 году.</a:t>
            </a:r>
          </a:p>
          <a:p>
            <a:r>
              <a:rPr lang="ru-RU" sz="2800" dirty="0" smtClean="0"/>
              <a:t>                         Далее более пяти лет                                                             </a:t>
            </a:r>
          </a:p>
          <a:p>
            <a:r>
              <a:rPr lang="ru-RU" sz="2800" dirty="0" smtClean="0"/>
              <a:t>                  была заведующей отдела                                                        </a:t>
            </a:r>
          </a:p>
          <a:p>
            <a:r>
              <a:rPr lang="ru-RU" sz="2800" dirty="0" smtClean="0"/>
              <a:t>              комплектования Ижемской                                                       центральной библиотеки. С 1983                                                          по 1991 год библиотекарь д. Бакур.                                                                           С декабря 1991г. по июнь 2011г.                                                                                      заведующая Сизябской библиотеки.                  </a:t>
            </a:r>
            <a:endParaRPr lang="ru-RU" sz="2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776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История библиотеки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RePack by SPecialiST</cp:lastModifiedBy>
  <cp:revision>46</cp:revision>
  <dcterms:created xsi:type="dcterms:W3CDTF">2012-01-25T17:13:35Z</dcterms:created>
  <dcterms:modified xsi:type="dcterms:W3CDTF">2013-06-07T10:12:56Z</dcterms:modified>
</cp:coreProperties>
</file>